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60541" y="346056"/>
            <a:ext cx="17187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الثالث </a:t>
            </a:r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7D1413-0543-43CB-8F47-7CFCA1D84998}"/>
              </a:ext>
            </a:extLst>
          </p:cNvPr>
          <p:cNvSpPr/>
          <p:nvPr/>
        </p:nvSpPr>
        <p:spPr>
          <a:xfrm>
            <a:off x="3100388" y="1366059"/>
            <a:ext cx="7615237" cy="4001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جمع صور من المجلات تعبير ية عن تقديم وطلب  العون والمساعدة 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32" name="Picture 8" descr="مجموعة من الجرائد و المجلات في صندوق و لكن من نوع آخر (10 صور) - شبكة ابو  نواف">
            <a:extLst>
              <a:ext uri="{FF2B5EF4-FFF2-40B4-BE49-F238E27FC236}">
                <a16:creationId xmlns:a16="http://schemas.microsoft.com/office/drawing/2014/main" id="{0D6588FF-52DF-475A-A40A-2E85B45C5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13" y="2528888"/>
            <a:ext cx="3848100" cy="25629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27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3A9B29-F57A-45CC-A750-B68EEEB9ECF2}"/>
</file>

<file path=docProps/app.xml><?xml version="1.0" encoding="utf-8"?>
<Properties xmlns="http://schemas.openxmlformats.org/officeDocument/2006/extended-properties" xmlns:vt="http://schemas.openxmlformats.org/officeDocument/2006/docPropsVTypes">
  <TotalTime>5556</TotalTime>
  <Words>23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2024-01-01T13:05:59Z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