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1157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560541" y="346056"/>
            <a:ext cx="171874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</a:t>
            </a:r>
            <a:r>
              <a:rPr lang="ar-AE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الثالث </a:t>
            </a:r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7D1413-0543-43CB-8F47-7CFCA1D84998}"/>
              </a:ext>
            </a:extLst>
          </p:cNvPr>
          <p:cNvSpPr/>
          <p:nvPr/>
        </p:nvSpPr>
        <p:spPr>
          <a:xfrm>
            <a:off x="3100388" y="1366059"/>
            <a:ext cx="7615237" cy="40010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0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جمع صور من المجلات تعبير ية عن تقديم وطلب  العون والمساعدة </a:t>
            </a: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1032" name="Picture 8" descr="مجموعة من الجرائد و المجلات في صندوق و لكن من نوع آخر (10 صور) - شبكة ابو  نواف">
            <a:extLst>
              <a:ext uri="{FF2B5EF4-FFF2-40B4-BE49-F238E27FC236}">
                <a16:creationId xmlns:a16="http://schemas.microsoft.com/office/drawing/2014/main" id="{0D6588FF-52DF-475A-A40A-2E85B45C5D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13" y="2528888"/>
            <a:ext cx="3848100" cy="256294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0275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97742e-fd58-46b6-977d-049ccf9cd839">
      <Terms xmlns="http://schemas.microsoft.com/office/infopath/2007/PartnerControls"/>
    </lcf76f155ced4ddcb4097134ff3c332f>
    <TaxCatchAll xmlns="3ec2257a-1668-4260-ba7b-7ff6f8d65a1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A56F327985D6489CD8BC6C2FDE262C" ma:contentTypeVersion="13" ma:contentTypeDescription="Create a new document." ma:contentTypeScope="" ma:versionID="892dca44b66bbc874f307311d732e137">
  <xsd:schema xmlns:xsd="http://www.w3.org/2001/XMLSchema" xmlns:xs="http://www.w3.org/2001/XMLSchema" xmlns:p="http://schemas.microsoft.com/office/2006/metadata/properties" xmlns:ns2="a197742e-fd58-46b6-977d-049ccf9cd839" xmlns:ns3="3ec2257a-1668-4260-ba7b-7ff6f8d65a10" targetNamespace="http://schemas.microsoft.com/office/2006/metadata/properties" ma:root="true" ma:fieldsID="e91b27363f3dbe666636c458d1e58624" ns2:_="" ns3:_="">
    <xsd:import namespace="a197742e-fd58-46b6-977d-049ccf9cd839"/>
    <xsd:import namespace="3ec2257a-1668-4260-ba7b-7ff6f8d65a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97742e-fd58-46b6-977d-049ccf9cd8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b4d1d93c-c176-46bc-acb0-b070b03b49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c2257a-1668-4260-ba7b-7ff6f8d65a10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1d5e8a9-c917-47a0-b725-f3750fb48956}" ma:internalName="TaxCatchAll" ma:showField="CatchAllData" ma:web="3ec2257a-1668-4260-ba7b-7ff6f8d65a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3A9B29-F57A-45CC-A750-B68EEEB9ECF2}"/>
</file>

<file path=docProps/app.xml><?xml version="1.0" encoding="utf-8"?>
<Properties xmlns="http://schemas.openxmlformats.org/officeDocument/2006/extended-properties" xmlns:vt="http://schemas.openxmlformats.org/officeDocument/2006/docPropsVTypes">
  <TotalTime>5556</TotalTime>
  <Words>23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MEEAD AHMED OBAID ALTENEIJI</cp:lastModifiedBy>
  <cp:revision>19</cp:revision>
  <dcterms:created xsi:type="dcterms:W3CDTF">2023-05-01T10:02:06Z</dcterms:created>
  <dcterms:modified xsi:type="dcterms:W3CDTF">2024-01-01T13:05:59Z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0x01010083A56F327985D6489CD8BC6C2FDE262C</vt:lpwstr>
  </property>
</Properties>
</file>